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4" r:id="rId2"/>
  </p:sldMasterIdLst>
  <p:sldIdLst>
    <p:sldId id="262" r:id="rId3"/>
    <p:sldId id="313" r:id="rId4"/>
    <p:sldId id="395" r:id="rId5"/>
    <p:sldId id="399" r:id="rId6"/>
    <p:sldId id="385" r:id="rId7"/>
    <p:sldId id="400" r:id="rId8"/>
    <p:sldId id="428" r:id="rId9"/>
    <p:sldId id="429" r:id="rId10"/>
    <p:sldId id="430" r:id="rId11"/>
    <p:sldId id="431" r:id="rId12"/>
    <p:sldId id="432" r:id="rId13"/>
    <p:sldId id="323" r:id="rId14"/>
    <p:sldId id="433" r:id="rId15"/>
    <p:sldId id="322" r:id="rId16"/>
    <p:sldId id="305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CCFF"/>
    <a:srgbClr val="993300"/>
    <a:srgbClr val="9933FF"/>
    <a:srgbClr val="5F5F5F"/>
    <a:srgbClr val="666699"/>
    <a:srgbClr val="663300"/>
    <a:srgbClr val="FF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4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63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49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496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798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9111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318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29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260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13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200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39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455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571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795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604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6401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179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0260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309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882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838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19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7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52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38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81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8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90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53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AE62-C98E-4592-B213-3393E79B4F79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92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AE62-C98E-4592-B213-3393E79B4F79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72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>
            <a:extLst>
              <a:ext uri="{FF2B5EF4-FFF2-40B4-BE49-F238E27FC236}">
                <a16:creationId xmlns:a16="http://schemas.microsoft.com/office/drawing/2014/main" xmlns="" id="{D6E154CD-BC68-414D-90AA-714977ED5D3B}"/>
              </a:ext>
            </a:extLst>
          </p:cNvPr>
          <p:cNvSpPr txBox="1">
            <a:spLocks/>
          </p:cNvSpPr>
          <p:nvPr/>
        </p:nvSpPr>
        <p:spPr>
          <a:xfrm>
            <a:off x="7934632" y="1"/>
            <a:ext cx="413022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8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Lição</a:t>
            </a:r>
            <a:r>
              <a:rPr lang="en-US" sz="8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 </a:t>
            </a:r>
            <a:r>
              <a:rPr lang="en-US" sz="8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06</a:t>
            </a:r>
            <a:endParaRPr lang="en-US" sz="8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03200">
                  <a:schemeClr val="tx1"/>
                </a:glo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62444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56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SAMUEL, O SACERDOTE DO SENHOR:</a:t>
            </a:r>
            <a:endParaRPr lang="pt-BR" sz="56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759795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2313" indent="-722313" algn="ctr">
              <a:lnSpc>
                <a:spcPts val="6000"/>
              </a:lnSpc>
              <a:buFont typeface="Wingdings" panose="05000000000000000000" pitchFamily="2" charset="2"/>
              <a:buChar char="Ø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DEUS PERDOA A PROVÊ VITÓRIA PARA ISRAEL – vv. </a:t>
            </a:r>
            <a:r>
              <a:rPr lang="pt-BR" sz="66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10-14</a:t>
            </a:r>
            <a:r>
              <a:rPr lang="pt-BR" sz="5400" dirty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5916F4C-8642-4D59-8D14-EFDAEF3FBEB5}"/>
              </a:ext>
            </a:extLst>
          </p:cNvPr>
          <p:cNvSpPr/>
          <p:nvPr/>
        </p:nvSpPr>
        <p:spPr>
          <a:xfrm>
            <a:off x="9907804" y="701137"/>
            <a:ext cx="22829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vv. 5-14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70733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04648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66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SAMUEL, O JUIZ DO SENHOR:</a:t>
            </a:r>
            <a:endParaRPr lang="pt-BR" sz="66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759795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2313" indent="-722313" algn="ctr">
              <a:lnSpc>
                <a:spcPts val="6000"/>
              </a:lnSpc>
              <a:buFont typeface="Wingdings" panose="05000000000000000000" pitchFamily="2" charset="2"/>
              <a:buChar char="Ø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SAMUEL DEDICOU-SE AO SENHOR ATÉ A SUA VELHICE – v. </a:t>
            </a:r>
            <a:r>
              <a:rPr lang="pt-BR" sz="66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15;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5916F4C-8642-4D59-8D14-EFDAEF3FBEB5}"/>
              </a:ext>
            </a:extLst>
          </p:cNvPr>
          <p:cNvSpPr/>
          <p:nvPr/>
        </p:nvSpPr>
        <p:spPr>
          <a:xfrm>
            <a:off x="9682716" y="771477"/>
            <a:ext cx="24368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vv. 15-17</a:t>
            </a:r>
            <a:endParaRPr lang="pt-BR" sz="48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-2348" y="3501879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2313" indent="-722313" algn="ctr">
              <a:lnSpc>
                <a:spcPts val="6000"/>
              </a:lnSpc>
              <a:buFont typeface="Wingdings" panose="05000000000000000000" pitchFamily="2" charset="2"/>
              <a:buChar char="Ø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SAMUEL DEDICOU-SE AO SENHOR DE CIDADE EM CIDADE – v. </a:t>
            </a:r>
            <a:r>
              <a:rPr lang="pt-BR" sz="66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16;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23440" y="5229895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2313" indent="-722313" algn="ctr">
              <a:lnSpc>
                <a:spcPts val="6000"/>
              </a:lnSpc>
              <a:buFont typeface="Wingdings" panose="05000000000000000000" pitchFamily="2" charset="2"/>
              <a:buChar char="Ø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SAMUEL DEDICOU-SE AO SENHOR DE TODO SEU CORAÇÃO – v. </a:t>
            </a:r>
            <a:r>
              <a:rPr lang="pt-BR" sz="66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17.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04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224853" y="370837"/>
            <a:ext cx="11677648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u="sng" cap="none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HOJE APRENDEMOS:</a:t>
            </a:r>
            <a:endParaRPr lang="pt-BR" sz="8000" b="1" i="1" u="sng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270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-38636" y="1686962"/>
            <a:ext cx="12226754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500"/>
              </a:lnSpc>
            </a:pPr>
            <a:r>
              <a:rPr lang="pt-BR" sz="80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O arrependimento de pecados e a consagração de vida são essenciais para a restauração da comunhão com o Senhor!</a:t>
            </a:r>
            <a:endParaRPr lang="pt-BR" sz="80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7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31423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66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01:</a:t>
            </a:r>
            <a:endParaRPr lang="pt-BR" sz="54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0" y="852373"/>
            <a:ext cx="12167967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800"/>
              </a:lnSpc>
            </a:pPr>
            <a:r>
              <a:rPr lang="pt-BR" sz="64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Note que sem arrependimento</a:t>
            </a:r>
            <a:r>
              <a:rPr lang="pt-BR" sz="66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 </a:t>
            </a:r>
            <a:r>
              <a:rPr lang="pt-BR" sz="6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e consagração de vida não pode haver comunhão com Deus!</a:t>
            </a:r>
            <a:endParaRPr lang="pt-BR" sz="62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3386598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66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02:</a:t>
            </a:r>
            <a:endParaRPr lang="pt-BR" sz="54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103241" y="4259191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800"/>
              </a:lnSpc>
            </a:pPr>
            <a:r>
              <a:rPr lang="pt-BR" sz="7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Arrependa-se de seus pecados e consagre sua vida ao Senhor!</a:t>
            </a:r>
            <a:endParaRPr lang="pt-BR" sz="72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5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B539E661-54F3-48C1-B77C-B22741221A80}"/>
              </a:ext>
            </a:extLst>
          </p:cNvPr>
          <p:cNvSpPr txBox="1">
            <a:spLocks/>
          </p:cNvSpPr>
          <p:nvPr/>
        </p:nvSpPr>
        <p:spPr>
          <a:xfrm>
            <a:off x="415323" y="5332918"/>
            <a:ext cx="11452827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dirty="0">
                <a:ln w="28575">
                  <a:solidFill>
                    <a:schemeClr val="tx1"/>
                  </a:solidFill>
                </a:ln>
                <a:effectLst>
                  <a:glow rad="241300">
                    <a:schemeClr val="bg1"/>
                  </a:glow>
                </a:effectLst>
                <a:latin typeface="Berlin Sans FB Demi" panose="020E0802020502020306" pitchFamily="34" charset="0"/>
              </a:rPr>
              <a:t>VAMOS ORAR!</a:t>
            </a: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xmlns="" id="{A8A7310D-928B-4C36-AF6E-F2871CEF9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89" y="431902"/>
            <a:ext cx="8867775" cy="532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5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19443E2B-C355-47B9-A671-638C14E1D0B3}"/>
              </a:ext>
            </a:extLst>
          </p:cNvPr>
          <p:cNvSpPr txBox="1">
            <a:spLocks/>
          </p:cNvSpPr>
          <p:nvPr/>
        </p:nvSpPr>
        <p:spPr>
          <a:xfrm>
            <a:off x="224853" y="356089"/>
            <a:ext cx="11677648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u="sng" cap="none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" panose="020E0602020502020306" pitchFamily="34" charset="0"/>
              </a:rPr>
              <a:t>PRÓXIMO DOMINGO:</a:t>
            </a:r>
            <a:endParaRPr lang="pt-BR" sz="8000" b="1" i="1" u="sng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7EB11590-E0F6-47A6-831D-E14C707C60BF}"/>
              </a:ext>
            </a:extLst>
          </p:cNvPr>
          <p:cNvSpPr txBox="1">
            <a:spLocks/>
          </p:cNvSpPr>
          <p:nvPr/>
        </p:nvSpPr>
        <p:spPr>
          <a:xfrm>
            <a:off x="122904" y="3024297"/>
            <a:ext cx="11931445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b="1" cap="none" dirty="0">
                <a:latin typeface="Berlin Sans FB Demi" panose="020E0802020502020306" pitchFamily="34" charset="0"/>
              </a:rPr>
              <a:t>1Samuel </a:t>
            </a:r>
            <a:r>
              <a:rPr lang="pt-BR" sz="8800" b="1" cap="none" dirty="0" smtClean="0">
                <a:latin typeface="Berlin Sans FB Demi" panose="020E0802020502020306" pitchFamily="34" charset="0"/>
              </a:rPr>
              <a:t>capítulo </a:t>
            </a:r>
            <a:r>
              <a:rPr lang="pt-BR" sz="8800" b="1" cap="none" dirty="0" smtClean="0">
                <a:latin typeface="Berlin Sans FB Demi" panose="020E0802020502020306" pitchFamily="34" charset="0"/>
              </a:rPr>
              <a:t>8</a:t>
            </a:r>
            <a:endParaRPr lang="pt-BR" sz="8800" b="1" i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710" y="425084"/>
            <a:ext cx="11300790" cy="1325563"/>
          </a:xfrm>
        </p:spPr>
        <p:txBody>
          <a:bodyPr>
            <a:noAutofit/>
          </a:bodyPr>
          <a:lstStyle/>
          <a:p>
            <a:pPr marL="857250" marR="0" indent="-857250" rtl="0">
              <a:buFont typeface="Wingdings" panose="05000000000000000000" pitchFamily="2" charset="2"/>
              <a:buChar char="ü"/>
            </a:pPr>
            <a:r>
              <a:rPr lang="pt-BR" sz="8800" b="1" i="0" u="none" strike="noStrike" cap="none" baseline="0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Leitura </a:t>
            </a:r>
            <a:r>
              <a:rPr lang="pt-BR" sz="8800" b="1" cap="none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B</a:t>
            </a:r>
            <a:r>
              <a:rPr lang="pt-BR" sz="8800" b="1" i="0" u="none" strike="noStrike" cap="none" baseline="0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íblica:</a:t>
            </a:r>
            <a:endParaRPr lang="pt-BR" sz="8000" b="0" i="1" u="none" strike="noStrike" baseline="0" dirty="0">
              <a:ln w="9525"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074" name="Picture 2" descr="Resultado de imagem para leitura bí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729" y="4693298"/>
            <a:ext cx="3910271" cy="216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AFE951A6-A9EB-48D4-9CD9-FA05784DA2EA}"/>
              </a:ext>
            </a:extLst>
          </p:cNvPr>
          <p:cNvSpPr txBox="1">
            <a:spLocks/>
          </p:cNvSpPr>
          <p:nvPr/>
        </p:nvSpPr>
        <p:spPr>
          <a:xfrm>
            <a:off x="1453464" y="1918216"/>
            <a:ext cx="9614586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b="1" cap="none" dirty="0">
                <a:ln w="38100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1 Samuel </a:t>
            </a:r>
            <a:r>
              <a:rPr lang="pt-BR" sz="9600" b="1" cap="none" dirty="0" smtClean="0">
                <a:ln w="38100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7:1-17</a:t>
            </a:r>
            <a:endParaRPr lang="pt-BR" sz="9600" b="1" i="1" dirty="0">
              <a:ln w="38100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40664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69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Lição </a:t>
            </a:r>
            <a:r>
              <a:rPr lang="pt-BR" sz="6900" b="1" cap="none" dirty="0" smtClean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06:</a:t>
            </a:r>
            <a:endParaRPr lang="pt-BR" sz="69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103241" y="1071434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500"/>
              </a:lnSpc>
            </a:pPr>
            <a:r>
              <a:rPr lang="pt-BR" sz="7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A restauração espiritual e </a:t>
            </a:r>
            <a:r>
              <a:rPr lang="pt-BR" sz="7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política </a:t>
            </a:r>
            <a:r>
              <a:rPr lang="pt-BR" sz="7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do povo de Israel!</a:t>
            </a:r>
            <a:endParaRPr lang="pt-BR" sz="75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2637385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69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Ideia Central:</a:t>
            </a:r>
            <a:endParaRPr lang="pt-BR" sz="69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-38636" y="3600210"/>
            <a:ext cx="12226754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500"/>
              </a:lnSpc>
            </a:pPr>
            <a:r>
              <a:rPr lang="pt-BR" sz="75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O arrependimento e a consagração são essenciais para a restauração da comunhão com o Senhor!</a:t>
            </a:r>
            <a:endParaRPr lang="pt-BR" sz="75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1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31423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66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01:</a:t>
            </a:r>
            <a:endParaRPr lang="pt-BR" sz="54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0" y="852373"/>
            <a:ext cx="12167967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800"/>
              </a:lnSpc>
            </a:pPr>
            <a:r>
              <a:rPr lang="pt-BR" sz="64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Note que sem arrependimento</a:t>
            </a:r>
            <a:r>
              <a:rPr lang="pt-BR" sz="66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 </a:t>
            </a:r>
            <a:r>
              <a:rPr lang="pt-BR" sz="6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e consagração de vida não pode haver comunhão com Deus!</a:t>
            </a:r>
            <a:endParaRPr lang="pt-BR" sz="62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3386598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66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02:</a:t>
            </a:r>
            <a:endParaRPr lang="pt-BR" sz="54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103241" y="4259191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800"/>
              </a:lnSpc>
            </a:pPr>
            <a:r>
              <a:rPr lang="pt-BR" sz="7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Arrependa-se de seus pecados e consagre sua vida ao Senhor!</a:t>
            </a:r>
            <a:endParaRPr lang="pt-BR" sz="72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7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1269"/>
            <a:ext cx="12191999" cy="1325563"/>
          </a:xfrm>
        </p:spPr>
        <p:txBody>
          <a:bodyPr>
            <a:noAutofit/>
          </a:bodyPr>
          <a:lstStyle/>
          <a:p>
            <a:pPr marR="0" algn="ctr" rtl="0">
              <a:lnSpc>
                <a:spcPts val="7200"/>
              </a:lnSpc>
            </a:pP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SAMUEL, O PROFETA DO SENHOR = VV. </a:t>
            </a:r>
            <a:r>
              <a:rPr lang="pt-BR" sz="72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1-4</a:t>
            </a:r>
            <a:endParaRPr lang="pt-BR" sz="6000" b="0" i="1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272" y="2221685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7200"/>
              </a:lnSpc>
            </a:pPr>
            <a:r>
              <a:rPr lang="pt-BR" sz="57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SAMUEL, O SACERDOTE DO SENHOR</a:t>
            </a: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= VV. </a:t>
            </a:r>
            <a:r>
              <a:rPr lang="pt-BR" sz="72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5-14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9104" y="4530469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7200"/>
              </a:lnSpc>
            </a:pP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SAMUEL, O JUIZ DO SENHOR</a:t>
            </a:r>
          </a:p>
          <a:p>
            <a:pPr algn="ctr">
              <a:lnSpc>
                <a:spcPts val="7200"/>
              </a:lnSpc>
            </a:pP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= VV. </a:t>
            </a:r>
            <a:r>
              <a:rPr lang="pt-BR" sz="72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15-17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3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62444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60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SAMUEL, O PROFETA DO SENHOR:</a:t>
            </a:r>
            <a:endParaRPr lang="pt-BR" sz="66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562843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2313" indent="-722313" algn="ctr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SAMUEL CONVOCA O POVO AO ARREPENDIMENTO – v. </a:t>
            </a:r>
            <a:r>
              <a:rPr lang="pt-BR" sz="66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3</a:t>
            </a: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: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5916F4C-8642-4D59-8D14-EFDAEF3FBEB5}"/>
              </a:ext>
            </a:extLst>
          </p:cNvPr>
          <p:cNvSpPr/>
          <p:nvPr/>
        </p:nvSpPr>
        <p:spPr>
          <a:xfrm>
            <a:off x="10146960" y="701137"/>
            <a:ext cx="19720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vv. 1-4</a:t>
            </a:r>
            <a:endParaRPr lang="pt-BR" sz="48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927274" y="3333063"/>
            <a:ext cx="1027644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17550" indent="-717550" algn="ctr" defTabSz="633413">
              <a:lnSpc>
                <a:spcPts val="6500"/>
              </a:lnSpc>
              <a:buFont typeface="+mj-lt"/>
              <a:buAutoNum type="arabicParenR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Eles precisam abandonar seus pecados!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924926" y="5032943"/>
            <a:ext cx="1027644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914400" algn="ctr" defTabSz="633413">
              <a:lnSpc>
                <a:spcPts val="6500"/>
              </a:lnSpc>
              <a:buFont typeface="+mj-lt"/>
              <a:buAutoNum type="arabicParenR" startAt="2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Eles precisam consagrar suas vidas ao Senhor!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0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62444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60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SAMUEL, O PROFETA DO SENHOR:</a:t>
            </a:r>
            <a:endParaRPr lang="pt-BR" sz="66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562843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2313" indent="-722313" algn="ctr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POVO RESPONDE À CONVOCAÇÃO DE SAMUEL – v. 4: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5916F4C-8642-4D59-8D14-EFDAEF3FBEB5}"/>
              </a:ext>
            </a:extLst>
          </p:cNvPr>
          <p:cNvSpPr/>
          <p:nvPr/>
        </p:nvSpPr>
        <p:spPr>
          <a:xfrm>
            <a:off x="10146960" y="701137"/>
            <a:ext cx="19720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vv. 1-4</a:t>
            </a:r>
            <a:endParaRPr lang="pt-BR" sz="48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631846" y="3333063"/>
            <a:ext cx="1027644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17550" indent="-717550" algn="ctr" defTabSz="633413">
              <a:lnSpc>
                <a:spcPts val="6500"/>
              </a:lnSpc>
              <a:buFont typeface="+mj-lt"/>
              <a:buAutoNum type="arabicParenR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Eles se arrependem de seus pecados!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924926" y="5032943"/>
            <a:ext cx="1027644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914400" algn="ctr" defTabSz="633413">
              <a:lnSpc>
                <a:spcPts val="6500"/>
              </a:lnSpc>
              <a:buFont typeface="+mj-lt"/>
              <a:buAutoNum type="arabicParenR" startAt="2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Eles se consagram ao Senhor!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6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62444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56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SAMUEL, O SACERDOTE DO SENHOR:</a:t>
            </a:r>
            <a:endParaRPr lang="pt-BR" sz="56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562843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2313" indent="-722313" algn="ctr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SAMUEL INTERCEDE PELO POVO – v. </a:t>
            </a:r>
            <a:r>
              <a:rPr lang="pt-BR" sz="66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5 </a:t>
            </a: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e</a:t>
            </a:r>
            <a:r>
              <a:rPr lang="pt-BR" sz="66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9</a:t>
            </a: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: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5916F4C-8642-4D59-8D14-EFDAEF3FBEB5}"/>
              </a:ext>
            </a:extLst>
          </p:cNvPr>
          <p:cNvSpPr/>
          <p:nvPr/>
        </p:nvSpPr>
        <p:spPr>
          <a:xfrm>
            <a:off x="9907804" y="701137"/>
            <a:ext cx="22829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vv. 5-14</a:t>
            </a:r>
            <a:endParaRPr lang="pt-BR" sz="48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392690" y="3333063"/>
            <a:ext cx="1027644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17550" indent="-717550" algn="ctr" defTabSz="633413">
              <a:lnSpc>
                <a:spcPts val="6500"/>
              </a:lnSpc>
              <a:buFont typeface="+mj-lt"/>
              <a:buAutoNum type="arabicParenR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Através da oração!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924926" y="5032943"/>
            <a:ext cx="1027644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914400" algn="ctr" defTabSz="633413">
              <a:lnSpc>
                <a:spcPts val="6500"/>
              </a:lnSpc>
              <a:buFont typeface="+mj-lt"/>
              <a:buAutoNum type="arabicParenR" startAt="2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Através dos sacrifícios!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97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62444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56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SAMUEL, O SACERDOTE DO SENHOR:</a:t>
            </a:r>
            <a:endParaRPr lang="pt-BR" sz="56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478435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22313" indent="-722313" algn="ctr">
              <a:lnSpc>
                <a:spcPts val="6000"/>
              </a:lnSpc>
              <a:buFont typeface="Wingdings" panose="05000000000000000000" pitchFamily="2" charset="2"/>
              <a:buChar char="Ø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ISRAEL MANIFESTA VERDADEIRO ARREPENDIMENTO – vv. </a:t>
            </a:r>
            <a:r>
              <a:rPr lang="pt-BR" sz="66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6-8</a:t>
            </a: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: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5916F4C-8642-4D59-8D14-EFDAEF3FBEB5}"/>
              </a:ext>
            </a:extLst>
          </p:cNvPr>
          <p:cNvSpPr/>
          <p:nvPr/>
        </p:nvSpPr>
        <p:spPr>
          <a:xfrm>
            <a:off x="9907804" y="701137"/>
            <a:ext cx="22829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vv. 5-14</a:t>
            </a:r>
            <a:endParaRPr lang="pt-BR" sz="48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28094" y="2953227"/>
            <a:ext cx="1027644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17550" indent="-717550" algn="ctr" defTabSz="633413">
              <a:lnSpc>
                <a:spcPts val="6500"/>
              </a:lnSpc>
              <a:buFont typeface="+mj-lt"/>
              <a:buAutoNum type="arabicParenR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Eles se congregaram;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294232" y="3640211"/>
            <a:ext cx="10944664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914400" algn="ctr" defTabSz="633413">
              <a:lnSpc>
                <a:spcPts val="6500"/>
              </a:lnSpc>
              <a:buFont typeface="+mj-lt"/>
              <a:buAutoNum type="arabicParenR" startAt="2"/>
            </a:pPr>
            <a:r>
              <a:rPr lang="pt-BR" sz="51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Eles tiraram e derramaram água!</a:t>
            </a:r>
            <a:endParaRPr lang="pt-BR" sz="510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-114916" y="4327195"/>
            <a:ext cx="10944664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914400" algn="ctr" defTabSz="633413">
              <a:lnSpc>
                <a:spcPts val="6500"/>
              </a:lnSpc>
              <a:buFont typeface="+mj-lt"/>
              <a:buAutoNum type="arabicParenR" startAt="3"/>
            </a:pPr>
            <a:r>
              <a:rPr lang="pt-BR" sz="51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Eles jejuaram e oraram!</a:t>
            </a:r>
            <a:endParaRPr lang="pt-BR" sz="510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881564" y="5042315"/>
            <a:ext cx="10944664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914400" algn="ctr" defTabSz="633413">
              <a:lnSpc>
                <a:spcPts val="6500"/>
              </a:lnSpc>
              <a:buFont typeface="+mj-lt"/>
              <a:buAutoNum type="arabicParenR" startAt="4"/>
            </a:pPr>
            <a:r>
              <a:rPr lang="pt-BR" sz="51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Eles confessaram seus pecados!</a:t>
            </a:r>
            <a:endParaRPr lang="pt-BR" sz="510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357528" y="5785571"/>
            <a:ext cx="10944664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914400" algn="ctr" defTabSz="633413">
              <a:lnSpc>
                <a:spcPts val="6500"/>
              </a:lnSpc>
              <a:buFont typeface="+mj-lt"/>
              <a:buAutoNum type="arabicParenR" startAt="5"/>
            </a:pPr>
            <a:r>
              <a:rPr lang="pt-BR" sz="510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Eles se humilharam perante Deus!</a:t>
            </a:r>
            <a:endParaRPr lang="pt-BR" sz="510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18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3327</TotalTime>
  <Words>381</Words>
  <Application>Microsoft Office PowerPoint</Application>
  <PresentationFormat>Personalizar</PresentationFormat>
  <Paragraphs>55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17" baseType="lpstr">
      <vt:lpstr>Tema do Office</vt:lpstr>
      <vt:lpstr>Cacho</vt:lpstr>
      <vt:lpstr>Apresentação do PowerPoint</vt:lpstr>
      <vt:lpstr>Leitura Bíblica:</vt:lpstr>
      <vt:lpstr>Apresentação do PowerPoint</vt:lpstr>
      <vt:lpstr>Apresentação do PowerPoint</vt:lpstr>
      <vt:lpstr>SAMUEL, O PROFETA DO SENHOR = VV. 1-4</vt:lpstr>
      <vt:lpstr>SAMUEL, O PROFETA DO SENHOR:</vt:lpstr>
      <vt:lpstr>SAMUEL, O PROFETA DO SENHOR:</vt:lpstr>
      <vt:lpstr>SAMUEL, O SACERDOTE DO SENHOR:</vt:lpstr>
      <vt:lpstr>SAMUEL, O SACERDOTE DO SENHOR:</vt:lpstr>
      <vt:lpstr>SAMUEL, O SACERDOTE DO SENHOR:</vt:lpstr>
      <vt:lpstr>SAMUEL, O JUIZ DO SENHOR: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EBD 2017</dc:title>
  <dc:creator>Rodrigo</dc:creator>
  <cp:lastModifiedBy>Rodrigo</cp:lastModifiedBy>
  <cp:revision>307</cp:revision>
  <dcterms:created xsi:type="dcterms:W3CDTF">2017-02-01T18:13:48Z</dcterms:created>
  <dcterms:modified xsi:type="dcterms:W3CDTF">2018-06-10T20:17:15Z</dcterms:modified>
</cp:coreProperties>
</file>