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1198" r:id="rId2"/>
    <p:sldId id="1199" r:id="rId3"/>
    <p:sldId id="1184" r:id="rId4"/>
    <p:sldId id="1269" r:id="rId5"/>
    <p:sldId id="1277" r:id="rId6"/>
    <p:sldId id="1243" r:id="rId7"/>
    <p:sldId id="1270" r:id="rId8"/>
    <p:sldId id="1278" r:id="rId9"/>
    <p:sldId id="1279" r:id="rId10"/>
    <p:sldId id="1268" r:id="rId11"/>
    <p:sldId id="849" r:id="rId12"/>
  </p:sldIdLst>
  <p:sldSz cx="9144000" cy="6858000" type="screen4x3"/>
  <p:notesSz cx="6881813" cy="9710738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59">
          <p15:clr>
            <a:srgbClr val="A4A3A4"/>
          </p15:clr>
        </p15:guide>
        <p15:guide id="2" pos="216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800000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611" autoAdjust="0"/>
    <p:restoredTop sz="95737" autoAdjust="0"/>
  </p:normalViewPr>
  <p:slideViewPr>
    <p:cSldViewPr>
      <p:cViewPr varScale="1">
        <p:scale>
          <a:sx n="61" d="100"/>
          <a:sy n="61" d="100"/>
        </p:scale>
        <p:origin x="708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0" d="100"/>
          <a:sy n="50" d="100"/>
        </p:scale>
        <p:origin x="-2868" y="-90"/>
      </p:cViewPr>
      <p:guideLst>
        <p:guide orient="horz" pos="3059"/>
        <p:guide pos="216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8553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98102" y="0"/>
            <a:ext cx="2982119" cy="48553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6F8BD0-DCE7-4A24-9556-CAB59CCB1B12}" type="datetimeFigureOut">
              <a:rPr lang="pt-BR" smtClean="0"/>
              <a:pPr/>
              <a:t>01/04/2018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223516"/>
            <a:ext cx="2982119" cy="4855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98102" y="9223516"/>
            <a:ext cx="2982119" cy="4855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2A6C35-8FAA-4237-A19F-628A46BA135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073578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8553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8553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198933-22D2-43AF-BB66-2F0DAE6EDE90}" type="datetimeFigureOut">
              <a:rPr lang="pt-BR" smtClean="0"/>
              <a:pPr/>
              <a:t>01/04/2018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012825" y="728663"/>
            <a:ext cx="4856163" cy="36417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8182" y="4612601"/>
            <a:ext cx="5505450" cy="43698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223516"/>
            <a:ext cx="2982119" cy="4855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98102" y="9223516"/>
            <a:ext cx="2982119" cy="4855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213E43-8BC7-4FC3-BEE3-F581CDAB561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514737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213E43-8BC7-4FC3-BEE3-F581CDAB561D}" type="slidenum">
              <a:rPr lang="pt-BR" smtClean="0"/>
              <a:pPr/>
              <a:t>11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935429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A1F35-0678-4AF0-AEA1-6FBC9F9DE0D0}" type="datetimeFigureOut">
              <a:rPr lang="pt-BR" smtClean="0"/>
              <a:pPr/>
              <a:t>01/04/2018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5312E-1FEF-4F18-A2D8-325C9617292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A1F35-0678-4AF0-AEA1-6FBC9F9DE0D0}" type="datetimeFigureOut">
              <a:rPr lang="pt-BR" smtClean="0"/>
              <a:pPr/>
              <a:t>01/04/2018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5312E-1FEF-4F18-A2D8-325C9617292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A1F35-0678-4AF0-AEA1-6FBC9F9DE0D0}" type="datetimeFigureOut">
              <a:rPr lang="pt-BR" smtClean="0"/>
              <a:pPr/>
              <a:t>01/04/2018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5312E-1FEF-4F18-A2D8-325C9617292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A1F35-0678-4AF0-AEA1-6FBC9F9DE0D0}" type="datetimeFigureOut">
              <a:rPr lang="pt-BR" smtClean="0"/>
              <a:pPr/>
              <a:t>01/04/2018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5312E-1FEF-4F18-A2D8-325C9617292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A1F35-0678-4AF0-AEA1-6FBC9F9DE0D0}" type="datetimeFigureOut">
              <a:rPr lang="pt-BR" smtClean="0"/>
              <a:pPr/>
              <a:t>01/04/2018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5312E-1FEF-4F18-A2D8-325C9617292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A1F35-0678-4AF0-AEA1-6FBC9F9DE0D0}" type="datetimeFigureOut">
              <a:rPr lang="pt-BR" smtClean="0"/>
              <a:pPr/>
              <a:t>01/04/2018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5312E-1FEF-4F18-A2D8-325C9617292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A1F35-0678-4AF0-AEA1-6FBC9F9DE0D0}" type="datetimeFigureOut">
              <a:rPr lang="pt-BR" smtClean="0"/>
              <a:pPr/>
              <a:t>01/04/2018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5312E-1FEF-4F18-A2D8-325C9617292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A1F35-0678-4AF0-AEA1-6FBC9F9DE0D0}" type="datetimeFigureOut">
              <a:rPr lang="pt-BR" smtClean="0"/>
              <a:pPr/>
              <a:t>01/04/2018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5312E-1FEF-4F18-A2D8-325C9617292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A1F35-0678-4AF0-AEA1-6FBC9F9DE0D0}" type="datetimeFigureOut">
              <a:rPr lang="pt-BR" smtClean="0"/>
              <a:pPr/>
              <a:t>01/04/2018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5312E-1FEF-4F18-A2D8-325C9617292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A1F35-0678-4AF0-AEA1-6FBC9F9DE0D0}" type="datetimeFigureOut">
              <a:rPr lang="pt-BR" smtClean="0"/>
              <a:pPr/>
              <a:t>01/04/2018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5312E-1FEF-4F18-A2D8-325C9617292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A1F35-0678-4AF0-AEA1-6FBC9F9DE0D0}" type="datetimeFigureOut">
              <a:rPr lang="pt-BR" smtClean="0"/>
              <a:pPr/>
              <a:t>01/04/2018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5312E-1FEF-4F18-A2D8-325C9617292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8A1F35-0678-4AF0-AEA1-6FBC9F9DE0D0}" type="datetimeFigureOut">
              <a:rPr lang="pt-BR" smtClean="0"/>
              <a:pPr/>
              <a:t>01/04/2018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55312E-1FEF-4F18-A2D8-325C9617292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 descr="Uma imagem contendo texto&#10;&#10;Descrição gerada com alta confiança">
            <a:extLst>
              <a:ext uri="{FF2B5EF4-FFF2-40B4-BE49-F238E27FC236}">
                <a16:creationId xmlns:a16="http://schemas.microsoft.com/office/drawing/2014/main" id="{F497326B-39C5-49A8-9E0A-F5587BC06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51" y="253873"/>
            <a:ext cx="8606729" cy="6343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5704390"/>
      </p:ext>
    </p:extLst>
  </p:cSld>
  <p:clrMapOvr>
    <a:masterClrMapping/>
  </p:clrMapOvr>
  <p:transition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65000"/>
            <a:lumOff val="3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lagem: Vertical 2">
            <a:extLst>
              <a:ext uri="{FF2B5EF4-FFF2-40B4-BE49-F238E27FC236}">
                <a16:creationId xmlns:a16="http://schemas.microsoft.com/office/drawing/2014/main" id="{D7650F94-3241-4C2B-A5D0-CF52A5D0D4C5}"/>
              </a:ext>
            </a:extLst>
          </p:cNvPr>
          <p:cNvSpPr/>
          <p:nvPr/>
        </p:nvSpPr>
        <p:spPr>
          <a:xfrm>
            <a:off x="107504" y="116632"/>
            <a:ext cx="8928992" cy="1989526"/>
          </a:xfrm>
          <a:prstGeom prst="verticalScroll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8DECF5C2-9A9E-40C3-B4A4-06B109EE9DE1}"/>
              </a:ext>
            </a:extLst>
          </p:cNvPr>
          <p:cNvSpPr txBox="1"/>
          <p:nvPr/>
        </p:nvSpPr>
        <p:spPr>
          <a:xfrm>
            <a:off x="539552" y="241569"/>
            <a:ext cx="8136904" cy="18912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7000"/>
              </a:lnSpc>
            </a:pPr>
            <a:r>
              <a:rPr lang="pt-BR" sz="6000" spc="-150" dirty="0">
                <a:ln>
                  <a:solidFill>
                    <a:schemeClr val="tx1"/>
                  </a:solidFill>
                </a:ln>
                <a:effectLst>
                  <a:glow rad="2413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uhaus 93" panose="04030905020B02020C02" pitchFamily="82" charset="0"/>
              </a:rPr>
              <a:t>Quero te desafiar a   CRER EM JESUS!</a:t>
            </a:r>
          </a:p>
        </p:txBody>
      </p:sp>
      <p:sp>
        <p:nvSpPr>
          <p:cNvPr id="8" name="Rolagem: Vertical 7">
            <a:extLst>
              <a:ext uri="{FF2B5EF4-FFF2-40B4-BE49-F238E27FC236}">
                <a16:creationId xmlns:a16="http://schemas.microsoft.com/office/drawing/2014/main" id="{F45A9BDF-329A-405A-AD55-61AEDABD42F3}"/>
              </a:ext>
            </a:extLst>
          </p:cNvPr>
          <p:cNvSpPr/>
          <p:nvPr/>
        </p:nvSpPr>
        <p:spPr>
          <a:xfrm>
            <a:off x="107504" y="2447586"/>
            <a:ext cx="8928992" cy="1989526"/>
          </a:xfrm>
          <a:prstGeom prst="verticalScroll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0" name="Rolagem: Vertical 9">
            <a:extLst>
              <a:ext uri="{FF2B5EF4-FFF2-40B4-BE49-F238E27FC236}">
                <a16:creationId xmlns:a16="http://schemas.microsoft.com/office/drawing/2014/main" id="{15C4256C-8E34-4D30-B203-353C15438708}"/>
              </a:ext>
            </a:extLst>
          </p:cNvPr>
          <p:cNvSpPr/>
          <p:nvPr/>
        </p:nvSpPr>
        <p:spPr>
          <a:xfrm>
            <a:off x="107504" y="4751842"/>
            <a:ext cx="8928992" cy="1989526"/>
          </a:xfrm>
          <a:prstGeom prst="verticalScroll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5753F1E4-6311-474D-BBBA-E9D8435D968E}"/>
              </a:ext>
            </a:extLst>
          </p:cNvPr>
          <p:cNvSpPr txBox="1"/>
          <p:nvPr/>
        </p:nvSpPr>
        <p:spPr>
          <a:xfrm>
            <a:off x="539552" y="2545825"/>
            <a:ext cx="8136904" cy="18876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7000"/>
              </a:lnSpc>
            </a:pPr>
            <a:r>
              <a:rPr lang="pt-BR" sz="6000" spc="-150" dirty="0">
                <a:ln>
                  <a:solidFill>
                    <a:schemeClr val="tx1"/>
                  </a:solidFill>
                </a:ln>
                <a:effectLst>
                  <a:glow rad="2413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uhaus 93" panose="04030905020B02020C02" pitchFamily="82" charset="0"/>
              </a:rPr>
              <a:t>Quero te desafiar a   COMPARTILHAR JESUS!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CED866FE-E8F5-4578-8A9D-AC59D9F58F47}"/>
              </a:ext>
            </a:extLst>
          </p:cNvPr>
          <p:cNvSpPr txBox="1"/>
          <p:nvPr/>
        </p:nvSpPr>
        <p:spPr>
          <a:xfrm>
            <a:off x="539552" y="4922089"/>
            <a:ext cx="8136904" cy="18876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7000"/>
              </a:lnSpc>
            </a:pPr>
            <a:r>
              <a:rPr lang="pt-BR" sz="6000" spc="-150" dirty="0">
                <a:ln>
                  <a:solidFill>
                    <a:schemeClr val="tx1"/>
                  </a:solidFill>
                </a:ln>
                <a:effectLst>
                  <a:glow rad="2413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uhaus 93" panose="04030905020B02020C02" pitchFamily="82" charset="0"/>
              </a:rPr>
              <a:t>Quero te desafiar a       SE ALEGRAR EM JESUS!</a:t>
            </a:r>
          </a:p>
        </p:txBody>
      </p:sp>
    </p:spTree>
    <p:extLst>
      <p:ext uri="{BB962C8B-B14F-4D97-AF65-F5344CB8AC3E}">
        <p14:creationId xmlns:p14="http://schemas.microsoft.com/office/powerpoint/2010/main" val="2310331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/>
      <p:bldP spid="8" grpId="0" animBg="1"/>
      <p:bldP spid="10" grpId="0" animBg="1"/>
      <p:bldP spid="12" grpId="0"/>
      <p:bldP spid="1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esultado de imagem para children praying">
            <a:extLst>
              <a:ext uri="{FF2B5EF4-FFF2-40B4-BE49-F238E27FC236}">
                <a16:creationId xmlns:a16="http://schemas.microsoft.com/office/drawing/2014/main" id="{61B22AB4-15F4-4DBC-AED2-E2749CC4EB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50757"/>
            <a:ext cx="4176464" cy="63564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ítulo 1"/>
          <p:cNvSpPr txBox="1">
            <a:spLocks/>
          </p:cNvSpPr>
          <p:nvPr/>
        </p:nvSpPr>
        <p:spPr>
          <a:xfrm>
            <a:off x="3995936" y="2564904"/>
            <a:ext cx="4968552" cy="151216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9600" dirty="0">
                <a:ln w="28575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241300">
                    <a:schemeClr val="bg1"/>
                  </a:glow>
                </a:effectLst>
                <a:latin typeface="Cooper Black" panose="0208090404030B020404" pitchFamily="18" charset="0"/>
              </a:rPr>
              <a:t>VAMOS </a:t>
            </a:r>
          </a:p>
          <a:p>
            <a:r>
              <a:rPr lang="pt-BR" sz="9600" dirty="0">
                <a:ln w="28575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241300">
                    <a:schemeClr val="bg1"/>
                  </a:glow>
                </a:effectLst>
                <a:latin typeface="Cooper Black" panose="0208090404030B020404" pitchFamily="18" charset="0"/>
              </a:rPr>
              <a:t>ORAR!</a:t>
            </a:r>
          </a:p>
        </p:txBody>
      </p:sp>
    </p:spTree>
    <p:extLst>
      <p:ext uri="{BB962C8B-B14F-4D97-AF65-F5344CB8AC3E}">
        <p14:creationId xmlns:p14="http://schemas.microsoft.com/office/powerpoint/2010/main" val="92816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65000"/>
            <a:lumOff val="3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lagem: Vertical 1">
            <a:extLst>
              <a:ext uri="{FF2B5EF4-FFF2-40B4-BE49-F238E27FC236}">
                <a16:creationId xmlns:a16="http://schemas.microsoft.com/office/drawing/2014/main" id="{6A828113-FF58-48FF-937C-77D67802273A}"/>
              </a:ext>
            </a:extLst>
          </p:cNvPr>
          <p:cNvSpPr/>
          <p:nvPr/>
        </p:nvSpPr>
        <p:spPr>
          <a:xfrm>
            <a:off x="179512" y="908720"/>
            <a:ext cx="8712968" cy="4608512"/>
          </a:xfrm>
          <a:prstGeom prst="verticalScroll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CaixaDeTexto 3"/>
          <p:cNvSpPr txBox="1"/>
          <p:nvPr/>
        </p:nvSpPr>
        <p:spPr>
          <a:xfrm>
            <a:off x="971600" y="2054458"/>
            <a:ext cx="7200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8500" b="1" spc="-150" dirty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anose="02050806060905020404" pitchFamily="18" charset="0"/>
              </a:rPr>
              <a:t>Leitura Bíblica: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8ADF8B70-394D-4685-A8BD-95E6FF57C811}"/>
              </a:ext>
            </a:extLst>
          </p:cNvPr>
          <p:cNvSpPr txBox="1"/>
          <p:nvPr/>
        </p:nvSpPr>
        <p:spPr>
          <a:xfrm>
            <a:off x="755576" y="3515524"/>
            <a:ext cx="748883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9600" b="1" spc="-150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ush Script MT" panose="03060802040406070304" pitchFamily="66" charset="0"/>
              </a:rPr>
              <a:t>Mateus 28:1-10</a:t>
            </a:r>
          </a:p>
        </p:txBody>
      </p:sp>
    </p:spTree>
    <p:extLst>
      <p:ext uri="{BB962C8B-B14F-4D97-AF65-F5344CB8AC3E}">
        <p14:creationId xmlns:p14="http://schemas.microsoft.com/office/powerpoint/2010/main" val="2946628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 animBg="1"/>
      <p:bldP spid="4" grpId="1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65000"/>
            <a:lumOff val="3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179512" y="277480"/>
            <a:ext cx="8856984" cy="6247864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  <a:effectLst>
            <a:glow rad="190500">
              <a:schemeClr val="tx1"/>
            </a:glow>
            <a:outerShdw blurRad="177800" dist="266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>
              <a:lnSpc>
                <a:spcPts val="8000"/>
              </a:lnSpc>
            </a:pPr>
            <a:r>
              <a:rPr lang="pt-BR" sz="7500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A REALIDADE DA RESSURREIÇÃO DE JESUS CRISTO DEVE SER DESAFIADORA NA VIDA DE CADA HOMEM!</a:t>
            </a:r>
          </a:p>
        </p:txBody>
      </p:sp>
    </p:spTree>
    <p:extLst>
      <p:ext uri="{BB962C8B-B14F-4D97-AF65-F5344CB8AC3E}">
        <p14:creationId xmlns:p14="http://schemas.microsoft.com/office/powerpoint/2010/main" val="2627046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ixaDeTexto 7">
            <a:extLst>
              <a:ext uri="{FF2B5EF4-FFF2-40B4-BE49-F238E27FC236}">
                <a16:creationId xmlns:a16="http://schemas.microsoft.com/office/drawing/2014/main" id="{F611325E-3CAF-400B-B8D9-A0D57CD9C161}"/>
              </a:ext>
            </a:extLst>
          </p:cNvPr>
          <p:cNvSpPr txBox="1"/>
          <p:nvPr/>
        </p:nvSpPr>
        <p:spPr>
          <a:xfrm>
            <a:off x="179512" y="44624"/>
            <a:ext cx="87484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5400" spc="-150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“No findar do sábado” - RA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D5E11BAE-17ED-4134-BCEA-89A2B7FE7A11}"/>
              </a:ext>
            </a:extLst>
          </p:cNvPr>
          <p:cNvSpPr txBox="1"/>
          <p:nvPr/>
        </p:nvSpPr>
        <p:spPr>
          <a:xfrm>
            <a:off x="107504" y="3807306"/>
            <a:ext cx="885698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800" spc="-150" dirty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“Passado o sábado, Maria Madalena, Maria, mãe de Tiago, e Salomé, compraram aromas para irem embalsama-lo.”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9B07BA73-8646-4834-8D24-F0F8B92B26F3}"/>
              </a:ext>
            </a:extLst>
          </p:cNvPr>
          <p:cNvSpPr txBox="1"/>
          <p:nvPr/>
        </p:nvSpPr>
        <p:spPr>
          <a:xfrm>
            <a:off x="179512" y="980728"/>
            <a:ext cx="87484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5400" spc="-150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“Passado o sábado” - NAA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50B9E9CF-63F3-43F4-9784-920EBF4B681C}"/>
              </a:ext>
            </a:extLst>
          </p:cNvPr>
          <p:cNvSpPr txBox="1"/>
          <p:nvPr/>
        </p:nvSpPr>
        <p:spPr>
          <a:xfrm>
            <a:off x="0" y="1929606"/>
            <a:ext cx="914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5400" spc="-150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“Depois do sábado” – NVI/NVT</a:t>
            </a: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2A46C96F-4C2E-4128-A162-38C32DE019BE}"/>
              </a:ext>
            </a:extLst>
          </p:cNvPr>
          <p:cNvSpPr txBox="1"/>
          <p:nvPr/>
        </p:nvSpPr>
        <p:spPr>
          <a:xfrm>
            <a:off x="35496" y="2937718"/>
            <a:ext cx="914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5400" spc="-150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Marcos 16:1-2, 9:</a:t>
            </a: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8B7E51F1-C345-4E09-9B26-D76874B09915}"/>
              </a:ext>
            </a:extLst>
          </p:cNvPr>
          <p:cNvSpPr txBox="1"/>
          <p:nvPr/>
        </p:nvSpPr>
        <p:spPr>
          <a:xfrm>
            <a:off x="107504" y="4073004"/>
            <a:ext cx="885698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800" spc="-150" dirty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“E, muito cedo, no primeiro dia da semana, ao despontar do sol, foram ao túmulo (...)”</a:t>
            </a: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ECC307D8-C69F-4764-B01F-40C5FB94E2D4}"/>
              </a:ext>
            </a:extLst>
          </p:cNvPr>
          <p:cNvSpPr txBox="1"/>
          <p:nvPr/>
        </p:nvSpPr>
        <p:spPr>
          <a:xfrm>
            <a:off x="107504" y="4077072"/>
            <a:ext cx="885698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800" spc="-150" dirty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“Havendo ele ressuscitado de manhã cedo no primeiro dia da semana...”</a:t>
            </a:r>
          </a:p>
        </p:txBody>
      </p:sp>
    </p:spTree>
    <p:extLst>
      <p:ext uri="{BB962C8B-B14F-4D97-AF65-F5344CB8AC3E}">
        <p14:creationId xmlns:p14="http://schemas.microsoft.com/office/powerpoint/2010/main" val="1023913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5" grpId="0"/>
      <p:bldP spid="5" grpId="1"/>
      <p:bldP spid="6" grpId="0"/>
      <p:bldP spid="7" grpId="0"/>
      <p:bldP spid="9" grpId="0"/>
      <p:bldP spid="10" grpId="0"/>
      <p:bldP spid="10" grpId="1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ixaDeTexto 7">
            <a:extLst>
              <a:ext uri="{FF2B5EF4-FFF2-40B4-BE49-F238E27FC236}">
                <a16:creationId xmlns:a16="http://schemas.microsoft.com/office/drawing/2014/main" id="{F611325E-3CAF-400B-B8D9-A0D57CD9C161}"/>
              </a:ext>
            </a:extLst>
          </p:cNvPr>
          <p:cNvSpPr txBox="1"/>
          <p:nvPr/>
        </p:nvSpPr>
        <p:spPr>
          <a:xfrm>
            <a:off x="179512" y="44624"/>
            <a:ext cx="874846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5400" spc="-150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Elas estavam presentes na morte do Senhor Jesus:</a:t>
            </a: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2A46C96F-4C2E-4128-A162-38C32DE019BE}"/>
              </a:ext>
            </a:extLst>
          </p:cNvPr>
          <p:cNvSpPr txBox="1"/>
          <p:nvPr/>
        </p:nvSpPr>
        <p:spPr>
          <a:xfrm>
            <a:off x="35496" y="1772816"/>
            <a:ext cx="914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5400" spc="-150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Mateus 27:55-56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4DEF36C2-EBE5-409F-A65A-BA65E22E1FA4}"/>
              </a:ext>
            </a:extLst>
          </p:cNvPr>
          <p:cNvSpPr txBox="1"/>
          <p:nvPr/>
        </p:nvSpPr>
        <p:spPr>
          <a:xfrm>
            <a:off x="179512" y="3284984"/>
            <a:ext cx="874846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5400" spc="-150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Elas estavam presentes no sepultamento do Senhor Jesus: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C8FED2B6-AD2E-4DA8-A981-E5E04DF584CB}"/>
              </a:ext>
            </a:extLst>
          </p:cNvPr>
          <p:cNvSpPr txBox="1"/>
          <p:nvPr/>
        </p:nvSpPr>
        <p:spPr>
          <a:xfrm>
            <a:off x="35496" y="5818038"/>
            <a:ext cx="914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5400" spc="-150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Mateus 27:59-61</a:t>
            </a:r>
          </a:p>
        </p:txBody>
      </p:sp>
    </p:spTree>
    <p:extLst>
      <p:ext uri="{BB962C8B-B14F-4D97-AF65-F5344CB8AC3E}">
        <p14:creationId xmlns:p14="http://schemas.microsoft.com/office/powerpoint/2010/main" val="1193995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2" grpId="0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107504" y="116632"/>
            <a:ext cx="8928992" cy="187743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28575">
            <a:solidFill>
              <a:schemeClr val="tx1"/>
            </a:solidFill>
          </a:ln>
          <a:effectLst>
            <a:glow rad="165100">
              <a:schemeClr val="tx1"/>
            </a:glow>
            <a:outerShdw blurRad="177800" dist="266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1143000" indent="-1143000" algn="ctr">
              <a:buFont typeface="+mj-lt"/>
              <a:buAutoNum type="arabicParenR"/>
            </a:pPr>
            <a:r>
              <a:rPr lang="pt-BR" sz="5800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ELAS FORAM IMPELIDAS A CRER!</a:t>
            </a:r>
            <a:endParaRPr lang="pt-BR" sz="4800" dirty="0">
              <a:ln>
                <a:solidFill>
                  <a:srgbClr val="00B050"/>
                </a:solidFill>
              </a:ln>
              <a:solidFill>
                <a:srgbClr val="00B050"/>
              </a:solidFill>
              <a:effectLst>
                <a:glow rad="241300">
                  <a:schemeClr val="tx1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itannic Bold" panose="020B0903060703020204" pitchFamily="34" charset="0"/>
            </a:endParaRP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4F501231-89F4-4FB8-A7D0-F09BDC48F3E0}"/>
              </a:ext>
            </a:extLst>
          </p:cNvPr>
          <p:cNvSpPr txBox="1"/>
          <p:nvPr/>
        </p:nvSpPr>
        <p:spPr>
          <a:xfrm>
            <a:off x="107504" y="2276872"/>
            <a:ext cx="8928992" cy="187743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28575">
            <a:solidFill>
              <a:schemeClr val="tx1"/>
            </a:solidFill>
          </a:ln>
          <a:effectLst>
            <a:glow rad="165100">
              <a:schemeClr val="tx1"/>
            </a:glow>
            <a:outerShdw blurRad="177800" dist="266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1143000" indent="-1143000" algn="ctr">
              <a:buFont typeface="+mj-lt"/>
              <a:buAutoNum type="arabicParenR" startAt="2"/>
            </a:pPr>
            <a:r>
              <a:rPr lang="pt-BR" sz="5400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ELAS FORAM IMPELIDAS</a:t>
            </a:r>
            <a:r>
              <a:rPr lang="pt-BR" sz="5800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 A COMPARTILHAR!</a:t>
            </a:r>
            <a:endParaRPr lang="pt-BR" sz="4800" dirty="0">
              <a:ln>
                <a:solidFill>
                  <a:srgbClr val="00B050"/>
                </a:solidFill>
              </a:ln>
              <a:solidFill>
                <a:srgbClr val="00B050"/>
              </a:solidFill>
              <a:effectLst>
                <a:glow rad="241300">
                  <a:schemeClr val="tx1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itannic Bold" panose="020B09030607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3599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2339752" y="1219979"/>
            <a:ext cx="4464496" cy="984885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glow rad="165100">
              <a:schemeClr val="tx1"/>
            </a:glow>
            <a:outerShdw blurRad="177800" dist="266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719138" indent="-719138" algn="ctr">
              <a:buFont typeface="+mj-lt"/>
              <a:buAutoNum type="arabicPeriod"/>
            </a:pPr>
            <a:r>
              <a:rPr lang="pt-BR" sz="5800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DEUS!</a:t>
            </a:r>
            <a:endParaRPr lang="pt-BR" sz="4800" dirty="0">
              <a:ln>
                <a:solidFill>
                  <a:srgbClr val="00B050"/>
                </a:solidFill>
              </a:ln>
              <a:solidFill>
                <a:srgbClr val="00B050"/>
              </a:solidFill>
              <a:effectLst>
                <a:glow rad="241300">
                  <a:schemeClr val="tx1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itannic Bold" panose="020B0903060703020204" pitchFamily="34" charset="0"/>
            </a:endParaRP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57579F84-0203-4826-B43A-A5A6B7CD16DE}"/>
              </a:ext>
            </a:extLst>
          </p:cNvPr>
          <p:cNvSpPr txBox="1"/>
          <p:nvPr/>
        </p:nvSpPr>
        <p:spPr>
          <a:xfrm>
            <a:off x="2339752" y="2660139"/>
            <a:ext cx="4464496" cy="984885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glow rad="165100">
              <a:schemeClr val="tx1"/>
            </a:glow>
            <a:outerShdw blurRad="177800" dist="266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719138" indent="-719138" algn="ctr">
              <a:buFont typeface="+mj-lt"/>
              <a:buAutoNum type="arabicPeriod" startAt="2"/>
            </a:pPr>
            <a:r>
              <a:rPr lang="pt-BR" sz="5800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HOMEM!</a:t>
            </a:r>
            <a:endParaRPr lang="pt-BR" sz="4800" dirty="0">
              <a:ln>
                <a:solidFill>
                  <a:srgbClr val="00B050"/>
                </a:solidFill>
              </a:ln>
              <a:solidFill>
                <a:srgbClr val="00B050"/>
              </a:solidFill>
              <a:effectLst>
                <a:glow rad="241300">
                  <a:schemeClr val="tx1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itannic Bold" panose="020B0903060703020204" pitchFamily="34" charset="0"/>
            </a:endParaRP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E5AC2C06-8553-4A4C-A48C-E67243C301A2}"/>
              </a:ext>
            </a:extLst>
          </p:cNvPr>
          <p:cNvSpPr txBox="1"/>
          <p:nvPr/>
        </p:nvSpPr>
        <p:spPr>
          <a:xfrm>
            <a:off x="2339752" y="4100299"/>
            <a:ext cx="4464496" cy="984885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glow rad="165100">
              <a:schemeClr val="tx1"/>
            </a:glow>
            <a:outerShdw blurRad="177800" dist="266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719138" indent="-703263" algn="ctr">
              <a:buFont typeface="+mj-lt"/>
              <a:buAutoNum type="arabicPeriod" startAt="3"/>
            </a:pPr>
            <a:r>
              <a:rPr lang="pt-BR" sz="5800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CRISTO!</a:t>
            </a:r>
            <a:endParaRPr lang="pt-BR" sz="4800" dirty="0">
              <a:ln>
                <a:solidFill>
                  <a:srgbClr val="00B050"/>
                </a:solidFill>
              </a:ln>
              <a:solidFill>
                <a:srgbClr val="00B050"/>
              </a:solidFill>
              <a:effectLst>
                <a:glow rad="241300">
                  <a:schemeClr val="tx1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itannic Bold" panose="020B0903060703020204" pitchFamily="34" charset="0"/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206DC84F-B148-4165-A782-3B44B819955A}"/>
              </a:ext>
            </a:extLst>
          </p:cNvPr>
          <p:cNvSpPr txBox="1"/>
          <p:nvPr/>
        </p:nvSpPr>
        <p:spPr>
          <a:xfrm>
            <a:off x="1691680" y="5540459"/>
            <a:ext cx="5760640" cy="984885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glow rad="165100">
              <a:schemeClr val="tx1"/>
            </a:glow>
            <a:outerShdw blurRad="177800" dist="266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717550" indent="-717550" algn="ctr">
              <a:buFont typeface="+mj-lt"/>
              <a:buAutoNum type="arabicPeriod" startAt="4"/>
            </a:pPr>
            <a:r>
              <a:rPr lang="pt-BR" sz="5800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RESPOSTA!</a:t>
            </a:r>
            <a:endParaRPr lang="pt-BR" sz="4800" dirty="0">
              <a:ln>
                <a:solidFill>
                  <a:srgbClr val="00B050"/>
                </a:solidFill>
              </a:ln>
              <a:solidFill>
                <a:srgbClr val="00B050"/>
              </a:solidFill>
              <a:effectLst>
                <a:glow rad="241300">
                  <a:schemeClr val="tx1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itannic Bold" panose="020B0903060703020204" pitchFamily="34" charset="0"/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FE02A2E4-E796-48C7-92B3-2AB171DF1064}"/>
              </a:ext>
            </a:extLst>
          </p:cNvPr>
          <p:cNvSpPr txBox="1"/>
          <p:nvPr/>
        </p:nvSpPr>
        <p:spPr>
          <a:xfrm>
            <a:off x="0" y="44624"/>
            <a:ext cx="9144000" cy="877163"/>
          </a:xfrm>
          <a:prstGeom prst="rect">
            <a:avLst/>
          </a:prstGeom>
          <a:noFill/>
          <a:ln w="28575">
            <a:noFill/>
          </a:ln>
          <a:effectLst>
            <a:glow rad="165100">
              <a:schemeClr val="tx1"/>
            </a:glow>
            <a:outerShdw blurRad="177800" dist="266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pt-BR" sz="5100" dirty="0">
                <a:ln>
                  <a:solidFill>
                    <a:srgbClr val="0070C0"/>
                  </a:solidFill>
                </a:ln>
                <a:solidFill>
                  <a:srgbClr val="0070C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AS BOAS NOVAS EM 4 PONTOS:</a:t>
            </a:r>
          </a:p>
        </p:txBody>
      </p:sp>
    </p:spTree>
    <p:extLst>
      <p:ext uri="{BB962C8B-B14F-4D97-AF65-F5344CB8AC3E}">
        <p14:creationId xmlns:p14="http://schemas.microsoft.com/office/powerpoint/2010/main" val="447798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 animBg="1"/>
      <p:bldP spid="9" grpId="0" animBg="1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107504" y="116632"/>
            <a:ext cx="8928992" cy="187743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28575">
            <a:solidFill>
              <a:schemeClr val="tx1"/>
            </a:solidFill>
          </a:ln>
          <a:effectLst>
            <a:glow rad="165100">
              <a:schemeClr val="tx1"/>
            </a:glow>
            <a:outerShdw blurRad="177800" dist="266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1143000" indent="-1143000" algn="ctr">
              <a:buFont typeface="+mj-lt"/>
              <a:buAutoNum type="arabicParenR"/>
            </a:pPr>
            <a:r>
              <a:rPr lang="pt-BR" sz="5800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ELAS FORAM IMPELIDAS A CRER!</a:t>
            </a:r>
            <a:endParaRPr lang="pt-BR" sz="4800" dirty="0">
              <a:ln>
                <a:solidFill>
                  <a:srgbClr val="00B050"/>
                </a:solidFill>
              </a:ln>
              <a:solidFill>
                <a:srgbClr val="00B050"/>
              </a:solidFill>
              <a:effectLst>
                <a:glow rad="241300">
                  <a:schemeClr val="tx1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itannic Bold" panose="020B0903060703020204" pitchFamily="34" charset="0"/>
            </a:endParaRP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4F501231-89F4-4FB8-A7D0-F09BDC48F3E0}"/>
              </a:ext>
            </a:extLst>
          </p:cNvPr>
          <p:cNvSpPr txBox="1"/>
          <p:nvPr/>
        </p:nvSpPr>
        <p:spPr>
          <a:xfrm>
            <a:off x="107504" y="2276872"/>
            <a:ext cx="8928992" cy="187743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28575">
            <a:solidFill>
              <a:schemeClr val="tx1"/>
            </a:solidFill>
          </a:ln>
          <a:effectLst>
            <a:glow rad="165100">
              <a:schemeClr val="tx1"/>
            </a:glow>
            <a:outerShdw blurRad="177800" dist="266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1143000" indent="-1143000" algn="ctr">
              <a:buFont typeface="+mj-lt"/>
              <a:buAutoNum type="arabicParenR" startAt="2"/>
            </a:pPr>
            <a:r>
              <a:rPr lang="pt-BR" sz="5400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ELAS FORAM IMPELIDAS</a:t>
            </a:r>
            <a:r>
              <a:rPr lang="pt-BR" sz="5800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 A COMPARTILHAR!</a:t>
            </a:r>
            <a:endParaRPr lang="pt-BR" sz="4800" dirty="0">
              <a:ln>
                <a:solidFill>
                  <a:srgbClr val="00B050"/>
                </a:solidFill>
              </a:ln>
              <a:solidFill>
                <a:srgbClr val="00B050"/>
              </a:solidFill>
              <a:effectLst>
                <a:glow rad="241300">
                  <a:schemeClr val="tx1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itannic Bold" panose="020B0903060703020204" pitchFamily="34" charset="0"/>
            </a:endParaRP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8E6CCD56-0C08-4EFE-AAB6-EE80DC4E4813}"/>
              </a:ext>
            </a:extLst>
          </p:cNvPr>
          <p:cNvSpPr txBox="1"/>
          <p:nvPr/>
        </p:nvSpPr>
        <p:spPr>
          <a:xfrm>
            <a:off x="107504" y="4431883"/>
            <a:ext cx="8928992" cy="187743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28575">
            <a:solidFill>
              <a:schemeClr val="tx1"/>
            </a:solidFill>
          </a:ln>
          <a:effectLst>
            <a:glow rad="165100">
              <a:schemeClr val="tx1"/>
            </a:glow>
            <a:outerShdw blurRad="177800" dist="266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1143000" indent="-1143000" algn="ctr">
              <a:buFont typeface="+mj-lt"/>
              <a:buAutoNum type="arabicParenR" startAt="3"/>
            </a:pPr>
            <a:r>
              <a:rPr lang="pt-BR" sz="5400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ELAS FORAM IMPELIDAS</a:t>
            </a:r>
            <a:r>
              <a:rPr lang="pt-BR" sz="5800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 A SE ALEGRAR!</a:t>
            </a:r>
            <a:endParaRPr lang="pt-BR" sz="4800" dirty="0">
              <a:ln>
                <a:solidFill>
                  <a:srgbClr val="00B050"/>
                </a:solidFill>
              </a:ln>
              <a:solidFill>
                <a:srgbClr val="00B050"/>
              </a:solidFill>
              <a:effectLst>
                <a:glow rad="241300">
                  <a:schemeClr val="tx1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itannic Bold" panose="020B09030607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2951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65000"/>
            <a:lumOff val="3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179512" y="277480"/>
            <a:ext cx="8856984" cy="6247864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  <a:effectLst>
            <a:glow rad="190500">
              <a:schemeClr val="tx1"/>
            </a:glow>
            <a:outerShdw blurRad="177800" dist="266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>
              <a:lnSpc>
                <a:spcPts val="8000"/>
              </a:lnSpc>
            </a:pPr>
            <a:r>
              <a:rPr lang="pt-BR" sz="7500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A REALIDADE DA RESSURREIÇÃO DE JESUS CRISTO DEVE SER DESAFIADORA NA VIDA DE CADA HOMEM!</a:t>
            </a:r>
          </a:p>
        </p:txBody>
      </p:sp>
    </p:spTree>
    <p:extLst>
      <p:ext uri="{BB962C8B-B14F-4D97-AF65-F5344CB8AC3E}">
        <p14:creationId xmlns:p14="http://schemas.microsoft.com/office/powerpoint/2010/main" val="741738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24144</TotalTime>
  <Words>219</Words>
  <Application>Microsoft Office PowerPoint</Application>
  <PresentationFormat>Apresentação na tela (4:3)</PresentationFormat>
  <Paragraphs>31</Paragraphs>
  <Slides>11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20" baseType="lpstr">
      <vt:lpstr>Arial</vt:lpstr>
      <vt:lpstr>Bauhaus 93</vt:lpstr>
      <vt:lpstr>Berlin Sans FB Demi</vt:lpstr>
      <vt:lpstr>Bernard MT Condensed</vt:lpstr>
      <vt:lpstr>Britannic Bold</vt:lpstr>
      <vt:lpstr>Brush Script MT</vt:lpstr>
      <vt:lpstr>Calibri</vt:lpstr>
      <vt:lpstr>Cooper Black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Rodrigo</dc:creator>
  <cp:lastModifiedBy>RODRIGO</cp:lastModifiedBy>
  <cp:revision>1501</cp:revision>
  <dcterms:created xsi:type="dcterms:W3CDTF">2014-01-26T12:16:58Z</dcterms:created>
  <dcterms:modified xsi:type="dcterms:W3CDTF">2018-04-01T12:28:45Z</dcterms:modified>
</cp:coreProperties>
</file>